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104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9529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6293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4157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073760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8978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155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67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9599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94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608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03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9856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9110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827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680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7294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267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829F073-E230-40A6-9827-C5B96A834705}" type="datetimeFigureOut">
              <a:rPr lang="ru-RU" smtClean="0"/>
              <a:t>14.05.2015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26C5074-FF13-4177-B3E3-C1A70AA751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512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129" y="1107831"/>
            <a:ext cx="5756871" cy="575016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165609" y="1283676"/>
            <a:ext cx="5865427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КАПЛЯ </a:t>
            </a:r>
            <a:endParaRPr lang="ru-RU" sz="115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91104"/>
            <a:ext cx="4419600" cy="476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479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53" y="2608745"/>
            <a:ext cx="8465313" cy="3601791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4400" b="1" dirty="0" smtClean="0"/>
              <a:t>Мой проект поможет детям узнать о свойствах воды </a:t>
            </a:r>
            <a:endParaRPr lang="ru-RU" sz="4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8154" y="2391508"/>
            <a:ext cx="3052030" cy="403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87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B0F0"/>
                </a:solidFill>
              </a:rPr>
              <a:t>Расширить представление детей о формах проявления воды в природе.</a:t>
            </a:r>
          </a:p>
          <a:p>
            <a:r>
              <a:rPr lang="ru-RU" sz="3600" b="1" dirty="0" smtClean="0">
                <a:solidFill>
                  <a:srgbClr val="00B0F0"/>
                </a:solidFill>
              </a:rPr>
              <a:t>Закрепить знания детей об основных свойствах воды опытным путем.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0768" y="716505"/>
            <a:ext cx="1116844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Цель моего проекта: </a:t>
            </a:r>
            <a:endParaRPr lang="ru-RU" sz="80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72763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5389" y="681335"/>
            <a:ext cx="107516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Задачи моего проекта:</a:t>
            </a:r>
            <a:endParaRPr lang="ru-RU" sz="72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2072" y="3270738"/>
            <a:ext cx="4789928" cy="3587262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узнать как устроена вода.</a:t>
            </a:r>
          </a:p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</a:rPr>
              <a:t>выяснить для чего нужна вода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5056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13774" y="541176"/>
            <a:ext cx="10363826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 детьми мы должны полить цветы </a:t>
            </a:r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</a:t>
            </a:r>
          </a:p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Помыть куклу, нарисовать</a:t>
            </a:r>
            <a:r>
              <a:rPr lang="ru-RU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красками как дети представляют воду.</a:t>
            </a:r>
            <a:endParaRPr lang="ru-RU" sz="5400" b="0" cap="none" spc="0" dirty="0" smtClean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3504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3538" y="0"/>
            <a:ext cx="5568462" cy="4176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980" y="2560760"/>
            <a:ext cx="5495558" cy="367374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58330" cy="256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619745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Капля</Template>
  <TotalTime>40</TotalTime>
  <Words>64</Words>
  <Application>Microsoft Office PowerPoint</Application>
  <PresentationFormat>Широкоэкранный</PresentationFormat>
  <Paragraphs>10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Tw Cen MT</vt:lpstr>
      <vt:lpstr>Капля</vt:lpstr>
      <vt:lpstr>Презентация PowerPoint</vt:lpstr>
      <vt:lpstr>Мой проект поможет детям узнать о свойствах воды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Анастасия Охотникова</dc:creator>
  <cp:lastModifiedBy>Анастасия Охотникова</cp:lastModifiedBy>
  <cp:revision>4</cp:revision>
  <dcterms:created xsi:type="dcterms:W3CDTF">2015-05-14T11:23:08Z</dcterms:created>
  <dcterms:modified xsi:type="dcterms:W3CDTF">2015-05-14T12:03:35Z</dcterms:modified>
</cp:coreProperties>
</file>